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à partir d’une image.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 de texte 2"/>
          <p:cNvSpPr/>
          <p:nvPr/>
        </p:nvSpPr>
        <p:spPr>
          <a:xfrm>
            <a:off x="4298400" y="1383840"/>
            <a:ext cx="408276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Combien faut-il de cubes pour faire un bloc de trois cubes de longueur sur trois cubes de hauteur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Je fais une tour avec 4 blocs complets. </a:t>
            </a:r>
            <a:r>
              <a:rPr b="1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Combien y a-t-il de cubes au total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Je fabrique un gros cube avec 27 blocs complets. </a:t>
            </a:r>
            <a:r>
              <a:rPr b="1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Combien y a-t-il de cubes au total ? </a:t>
            </a:r>
            <a:r>
              <a:rPr b="1" lang="fr-FR" sz="1800" spc="-1" strike="noStrike">
                <a:solidFill>
                  <a:srgbClr val="231f20"/>
                </a:solidFill>
                <a:latin typeface="Calibri"/>
                <a:ea typeface="Calibri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Organigramme : Connecteur 6"/>
          <p:cNvSpPr/>
          <p:nvPr/>
        </p:nvSpPr>
        <p:spPr>
          <a:xfrm>
            <a:off x="3862440" y="1428480"/>
            <a:ext cx="43560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Organigramme : Connecteur 8"/>
          <p:cNvSpPr/>
          <p:nvPr/>
        </p:nvSpPr>
        <p:spPr>
          <a:xfrm>
            <a:off x="3214800" y="3655800"/>
            <a:ext cx="107172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Graphique 7" descr=""/>
          <p:cNvPicPr/>
          <p:nvPr/>
        </p:nvPicPr>
        <p:blipFill>
          <a:blip r:embed="rId1"/>
          <a:stretch/>
        </p:blipFill>
        <p:spPr>
          <a:xfrm>
            <a:off x="569880" y="2022840"/>
            <a:ext cx="2821320" cy="3087000"/>
          </a:xfrm>
          <a:prstGeom prst="rect">
            <a:avLst/>
          </a:prstGeom>
          <a:ln w="0">
            <a:noFill/>
          </a:ln>
        </p:spPr>
      </p:pic>
      <p:sp>
        <p:nvSpPr>
          <p:cNvPr id="95" name="Organigramme : Connecteur 1"/>
          <p:cNvSpPr/>
          <p:nvPr/>
        </p:nvSpPr>
        <p:spPr>
          <a:xfrm>
            <a:off x="3180600" y="4966200"/>
            <a:ext cx="10839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 de texte 2"/>
          <p:cNvSpPr/>
          <p:nvPr/>
        </p:nvSpPr>
        <p:spPr>
          <a:xfrm>
            <a:off x="4298400" y="350892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faut 4 cubes.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Graphique 8" descr=""/>
          <p:cNvPicPr/>
          <p:nvPr/>
        </p:nvPicPr>
        <p:blipFill>
          <a:blip r:embed="rId1"/>
          <a:stretch/>
        </p:blipFill>
        <p:spPr>
          <a:xfrm>
            <a:off x="825120" y="2022840"/>
            <a:ext cx="2821320" cy="3087000"/>
          </a:xfrm>
          <a:prstGeom prst="rect">
            <a:avLst/>
          </a:prstGeom>
          <a:ln w="0">
            <a:noFill/>
          </a:ln>
        </p:spPr>
      </p:pic>
      <p:grpSp>
        <p:nvGrpSpPr>
          <p:cNvPr id="100" name="Groupe 20"/>
          <p:cNvGrpSpPr/>
          <p:nvPr/>
        </p:nvGrpSpPr>
        <p:grpSpPr>
          <a:xfrm>
            <a:off x="1388520" y="2649600"/>
            <a:ext cx="1056600" cy="1138680"/>
            <a:chOff x="1388520" y="2649600"/>
            <a:chExt cx="1056600" cy="1138680"/>
          </a:xfrm>
        </p:grpSpPr>
        <p:sp>
          <p:nvSpPr>
            <p:cNvPr id="101" name="Parallélogramme 9"/>
            <p:cNvSpPr/>
            <p:nvPr/>
          </p:nvSpPr>
          <p:spPr>
            <a:xfrm rot="10101600">
              <a:off x="1570320" y="3026520"/>
              <a:ext cx="813600" cy="686520"/>
            </a:xfrm>
            <a:prstGeom prst="parallelogram">
              <a:avLst>
                <a:gd name="adj" fmla="val 20148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02" name="Parallélogramme 10"/>
            <p:cNvSpPr/>
            <p:nvPr/>
          </p:nvSpPr>
          <p:spPr>
            <a:xfrm rot="5400000">
              <a:off x="1077840" y="3155760"/>
              <a:ext cx="873360" cy="251280"/>
            </a:xfrm>
            <a:prstGeom prst="parallelogram">
              <a:avLst>
                <a:gd name="adj" fmla="val 92919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03" name="Parallélogramme 19"/>
            <p:cNvSpPr/>
            <p:nvPr/>
          </p:nvSpPr>
          <p:spPr>
            <a:xfrm flipV="1" rot="10058400">
              <a:off x="1412280" y="2739240"/>
              <a:ext cx="873360" cy="317880"/>
            </a:xfrm>
            <a:prstGeom prst="parallelogram">
              <a:avLst>
                <a:gd name="adj" fmla="val 64976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04" name="Groupe 22"/>
          <p:cNvGrpSpPr/>
          <p:nvPr/>
        </p:nvGrpSpPr>
        <p:grpSpPr>
          <a:xfrm>
            <a:off x="2702520" y="2370240"/>
            <a:ext cx="1056600" cy="1138680"/>
            <a:chOff x="2702520" y="2370240"/>
            <a:chExt cx="1056600" cy="1138680"/>
          </a:xfrm>
        </p:grpSpPr>
        <p:sp>
          <p:nvSpPr>
            <p:cNvPr id="105" name="Parallélogramme 23"/>
            <p:cNvSpPr/>
            <p:nvPr/>
          </p:nvSpPr>
          <p:spPr>
            <a:xfrm rot="10101600">
              <a:off x="2884320" y="2747160"/>
              <a:ext cx="813600" cy="686520"/>
            </a:xfrm>
            <a:prstGeom prst="parallelogram">
              <a:avLst>
                <a:gd name="adj" fmla="val 20148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06" name="Parallélogramme 24"/>
            <p:cNvSpPr/>
            <p:nvPr/>
          </p:nvSpPr>
          <p:spPr>
            <a:xfrm rot="5400000">
              <a:off x="2391840" y="2876400"/>
              <a:ext cx="873360" cy="251280"/>
            </a:xfrm>
            <a:prstGeom prst="parallelogram">
              <a:avLst>
                <a:gd name="adj" fmla="val 92919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07" name="Parallélogramme 25"/>
            <p:cNvSpPr/>
            <p:nvPr/>
          </p:nvSpPr>
          <p:spPr>
            <a:xfrm flipV="1" rot="10058400">
              <a:off x="2726280" y="2459880"/>
              <a:ext cx="873360" cy="317880"/>
            </a:xfrm>
            <a:prstGeom prst="parallelogram">
              <a:avLst>
                <a:gd name="adj" fmla="val 64976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08" name="Groupe 26"/>
          <p:cNvGrpSpPr/>
          <p:nvPr/>
        </p:nvGrpSpPr>
        <p:grpSpPr>
          <a:xfrm>
            <a:off x="856440" y="2127600"/>
            <a:ext cx="1056600" cy="1139040"/>
            <a:chOff x="856440" y="2127600"/>
            <a:chExt cx="1056600" cy="1139040"/>
          </a:xfrm>
        </p:grpSpPr>
        <p:sp>
          <p:nvSpPr>
            <p:cNvPr id="109" name="Parallélogramme 27"/>
            <p:cNvSpPr/>
            <p:nvPr/>
          </p:nvSpPr>
          <p:spPr>
            <a:xfrm rot="10101600">
              <a:off x="1038240" y="2504880"/>
              <a:ext cx="813600" cy="686520"/>
            </a:xfrm>
            <a:prstGeom prst="parallelogram">
              <a:avLst>
                <a:gd name="adj" fmla="val 20148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10" name="Parallélogramme 28"/>
            <p:cNvSpPr/>
            <p:nvPr/>
          </p:nvSpPr>
          <p:spPr>
            <a:xfrm rot="5400000">
              <a:off x="545400" y="2633760"/>
              <a:ext cx="873360" cy="251280"/>
            </a:xfrm>
            <a:prstGeom prst="parallelogram">
              <a:avLst>
                <a:gd name="adj" fmla="val 92919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11" name="Parallélogramme 29"/>
            <p:cNvSpPr/>
            <p:nvPr/>
          </p:nvSpPr>
          <p:spPr>
            <a:xfrm flipV="1" rot="10058400">
              <a:off x="880200" y="2217240"/>
              <a:ext cx="873360" cy="317880"/>
            </a:xfrm>
            <a:prstGeom prst="parallelogram">
              <a:avLst>
                <a:gd name="adj" fmla="val 64976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12" name="Groupe 30"/>
          <p:cNvGrpSpPr/>
          <p:nvPr/>
        </p:nvGrpSpPr>
        <p:grpSpPr>
          <a:xfrm>
            <a:off x="2197800" y="1867320"/>
            <a:ext cx="1056600" cy="1138680"/>
            <a:chOff x="2197800" y="1867320"/>
            <a:chExt cx="1056600" cy="1138680"/>
          </a:xfrm>
        </p:grpSpPr>
        <p:sp>
          <p:nvSpPr>
            <p:cNvPr id="113" name="Parallélogramme 31"/>
            <p:cNvSpPr/>
            <p:nvPr/>
          </p:nvSpPr>
          <p:spPr>
            <a:xfrm rot="10101600">
              <a:off x="2379600" y="2244240"/>
              <a:ext cx="813600" cy="686520"/>
            </a:xfrm>
            <a:prstGeom prst="parallelogram">
              <a:avLst>
                <a:gd name="adj" fmla="val 20148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14" name="Parallélogramme 32"/>
            <p:cNvSpPr/>
            <p:nvPr/>
          </p:nvSpPr>
          <p:spPr>
            <a:xfrm rot="5400000">
              <a:off x="1886760" y="2373120"/>
              <a:ext cx="873360" cy="251280"/>
            </a:xfrm>
            <a:prstGeom prst="parallelogram">
              <a:avLst>
                <a:gd name="adj" fmla="val 92919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15" name="Parallélogramme 33"/>
            <p:cNvSpPr/>
            <p:nvPr/>
          </p:nvSpPr>
          <p:spPr>
            <a:xfrm flipV="1" rot="10058400">
              <a:off x="2221560" y="1956960"/>
              <a:ext cx="873360" cy="317880"/>
            </a:xfrm>
            <a:prstGeom prst="parallelogram">
              <a:avLst>
                <a:gd name="adj" fmla="val 64976"/>
              </a:avLst>
            </a:prstGeom>
            <a:solidFill>
              <a:srgbClr val="ff0000">
                <a:alpha val="50000"/>
              </a:srgb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116" name="Zone de texte 2"/>
          <p:cNvSpPr/>
          <p:nvPr/>
        </p:nvSpPr>
        <p:spPr>
          <a:xfrm>
            <a:off x="4298400" y="1383840"/>
            <a:ext cx="4082760" cy="20448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Combien faut-il de cubes pour faire un bloc de trois cubes de longueur sur trois cubes de hauteur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Organigramme : Connecteur 7"/>
          <p:cNvSpPr/>
          <p:nvPr/>
        </p:nvSpPr>
        <p:spPr>
          <a:xfrm>
            <a:off x="3862440" y="1428480"/>
            <a:ext cx="43560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 de texte 2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fais une tour avec 4 blocs complets.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Combien y a-t-il de cubes au total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32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 de texte 2"/>
          <p:cNvSpPr/>
          <p:nvPr/>
        </p:nvSpPr>
        <p:spPr>
          <a:xfrm>
            <a:off x="4429800" y="356652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Un bloc fait 9 × 3 = 27 cubes.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La tour compte alors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27 × 4 = 108 cubes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Graphique 7" descr=""/>
          <p:cNvPicPr/>
          <p:nvPr/>
        </p:nvPicPr>
        <p:blipFill>
          <a:blip r:embed="rId1"/>
          <a:stretch/>
        </p:blipFill>
        <p:spPr>
          <a:xfrm>
            <a:off x="825120" y="2022840"/>
            <a:ext cx="2821320" cy="3087000"/>
          </a:xfrm>
          <a:prstGeom prst="rect">
            <a:avLst/>
          </a:prstGeom>
          <a:ln w="0">
            <a:noFill/>
          </a:ln>
        </p:spPr>
      </p:pic>
      <p:sp>
        <p:nvSpPr>
          <p:cNvPr id="123" name="Organigramme : Connecteur 3"/>
          <p:cNvSpPr/>
          <p:nvPr/>
        </p:nvSpPr>
        <p:spPr>
          <a:xfrm>
            <a:off x="3555000" y="1751040"/>
            <a:ext cx="107172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 de texte 4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fabrique un gros cube avec 27 blocs complets.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Combien y a-t-il de cubes au total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32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 de texte 5"/>
          <p:cNvSpPr/>
          <p:nvPr/>
        </p:nvSpPr>
        <p:spPr>
          <a:xfrm>
            <a:off x="4377600" y="402048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Un bloc fait 9 × 3 = 27 cubes.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La tour compte alors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27 × 27 = 729 cubes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Graphique 2" descr=""/>
          <p:cNvPicPr/>
          <p:nvPr/>
        </p:nvPicPr>
        <p:blipFill>
          <a:blip r:embed="rId1"/>
          <a:stretch/>
        </p:blipFill>
        <p:spPr>
          <a:xfrm>
            <a:off x="825120" y="2022840"/>
            <a:ext cx="2821320" cy="3087000"/>
          </a:xfrm>
          <a:prstGeom prst="rect">
            <a:avLst/>
          </a:prstGeom>
          <a:ln w="0">
            <a:noFill/>
          </a:ln>
        </p:spPr>
      </p:pic>
      <p:sp>
        <p:nvSpPr>
          <p:cNvPr id="129" name="Organigramme : Connecteur 4"/>
          <p:cNvSpPr/>
          <p:nvPr/>
        </p:nvSpPr>
        <p:spPr>
          <a:xfrm>
            <a:off x="3623040" y="2023560"/>
            <a:ext cx="10839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Application>LibreOffice/7.4.3.2$Windows_X86_64 LibreOffice_project/1048a8393ae2eeec98dff31b5c133c5f1d08b890</Application>
  <AppVersion>15.0000</AppVersion>
  <Words>128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2025-12-24T14:35:31Z</dcterms:modified>
  <cp:revision>82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